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16" r:id="rId54"/>
    <p:sldId id="319" r:id="rId55"/>
    <p:sldId id="320" r:id="rId56"/>
    <p:sldId id="321" r:id="rId57"/>
    <p:sldId id="322" r:id="rId58"/>
    <p:sldId id="311" r:id="rId59"/>
    <p:sldId id="312" r:id="rId60"/>
    <p:sldId id="313" r:id="rId61"/>
    <p:sldId id="314" r:id="rId62"/>
    <p:sldId id="317" r:id="rId63"/>
    <p:sldId id="318" r:id="rId64"/>
    <p:sldId id="324" r:id="rId65"/>
    <p:sldId id="337" r:id="rId66"/>
    <p:sldId id="338" r:id="rId67"/>
    <p:sldId id="339" r:id="rId68"/>
    <p:sldId id="340" r:id="rId69"/>
    <p:sldId id="341" r:id="rId70"/>
    <p:sldId id="323" r:id="rId71"/>
    <p:sldId id="325" r:id="rId72"/>
    <p:sldId id="326" r:id="rId73"/>
    <p:sldId id="327" r:id="rId74"/>
    <p:sldId id="328" r:id="rId75"/>
    <p:sldId id="342" r:id="rId76"/>
    <p:sldId id="343" r:id="rId77"/>
    <p:sldId id="344" r:id="rId78"/>
    <p:sldId id="347" r:id="rId79"/>
    <p:sldId id="345" r:id="rId80"/>
    <p:sldId id="346" r:id="rId81"/>
    <p:sldId id="348" r:id="rId82"/>
    <p:sldId id="349" r:id="rId83"/>
    <p:sldId id="351" r:id="rId84"/>
    <p:sldId id="352" r:id="rId85"/>
    <p:sldId id="353" r:id="rId8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660"/>
  </p:normalViewPr>
  <p:slideViewPr>
    <p:cSldViewPr snapToGrid="0">
      <p:cViewPr varScale="1">
        <p:scale>
          <a:sx n="98" d="100"/>
          <a:sy n="98"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46413"/>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5038952" y="4283655"/>
            <a:ext cx="6138133" cy="900246"/>
          </a:xfrm>
          <a:prstGeom prst="rect">
            <a:avLst/>
          </a:prstGeom>
        </p:spPr>
        <p:txBody>
          <a:bodyPr wrap="square">
            <a:spAutoFit/>
          </a:bodyPr>
          <a:lstStyle/>
          <a:p>
            <a:pPr>
              <a:lnSpc>
                <a:spcPct val="150000"/>
              </a:lnSpc>
            </a:pPr>
            <a:r>
              <a:rPr lang="en-US" altLang="ko-KR" sz="1400" b="1" dirty="0"/>
              <a:t>Rethinking Channel Dimensions 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name="비트맵 이미지" r:id="rId3" imgW="13268160" imgH="5572080" progId="Paint.Picture">
                  <p:embed/>
                </p:oleObj>
              </mc:Choice>
              <mc:Fallback>
                <p:oleObj name="비트맵 이미지" r:id="rId3" imgW="13268160" imgH="5572080" progId="Paint.Picture">
                  <p:embed/>
                  <p:pic>
                    <p:nvPicPr>
                      <p:cNvPr id="0" name=""/>
                      <p:cNvPicPr/>
                      <p:nvPr/>
                    </p:nvPicPr>
                    <p:blipFill>
                      <a:blip r:embed="rId4"/>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2642</Words>
  <Application>Microsoft Office PowerPoint</Application>
  <PresentationFormat>와이드스크린</PresentationFormat>
  <Paragraphs>549</Paragraphs>
  <Slides>85</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85</vt:i4>
      </vt:variant>
    </vt:vector>
  </HeadingPairs>
  <TitlesOfParts>
    <vt:vector size="90" baseType="lpstr">
      <vt:lpstr>Lucida Grande</vt:lpstr>
      <vt:lpstr>맑은 고딕</vt:lpstr>
      <vt:lpstr>Arial</vt:lpstr>
      <vt:lpstr>1_Office 테마</vt:lpstr>
      <vt:lpstr>그림판 그림</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goo bonghoe</cp:lastModifiedBy>
  <cp:revision>159</cp:revision>
  <dcterms:created xsi:type="dcterms:W3CDTF">2022-05-08T15:12:40Z</dcterms:created>
  <dcterms:modified xsi:type="dcterms:W3CDTF">2022-06-12T08:19:46Z</dcterms:modified>
</cp:coreProperties>
</file>